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AF1DC"/>
          </a:solidFill>
          <a:ln w="12700">
            <a:solidFill>
              <a:srgbClr val="9A6B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9A6B0C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生物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No.01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ダンゴムシの交替性転向反応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ダンゴムシの行動パターン（同じ方向に曲がらない習性）を調べる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AF1DC"/>
          </a:solidFill>
          <a:ln w="9525">
            <a:solidFill>
              <a:srgbClr val="9A6B0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段ボールでの簡易迷路（家にある空き箱でOK）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ダンゴムシ 5〜10匹（庭や公園で採集）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記録用紙・ペン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段ボールを切って、T字路が3〜5回続く迷路を作る。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ダンゴムシを1匹スタートに置き、曲がった方向（右／左）を順に記録する。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1匹につき3回くり返し、5匹以上で同じ実験を行う。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「右→左→右…」と交互になった割合を計算する。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観察が終わったら、ダンゴムシは採集した場所に必ず返す。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