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7F2EB"/>
          </a:solidFill>
          <a:ln w="12700">
            <a:solidFill>
              <a:srgbClr val="2778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27784A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化学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No.02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金属のサビやすさ比較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環境（水・塩水・酢）による金属の錆びやすさの違いを調べる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7F2EB"/>
          </a:solidFill>
          <a:ln w="9525">
            <a:solidFill>
              <a:srgbClr val="27784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費用の目安：100円程度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10円玉やクリップなど同じ金属片を3個以上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水・塩水・酢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透明カップ3個、記録用紙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同じ種類・同じ大きさの金属片を3つ用意する。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カップに水・塩水・酢をそれぞれ同じ量入れ、金属片を1つずつ浸ける。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1日1回、同じ時刻に色や表面の変化を観察し、写真を撮る。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5〜7日間続け、変化の様子を表にまとめる。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どの液体が一番サビやすかったか順位をつける。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27784A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7784A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27784A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