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BECE2"/>
          </a:solidFill>
          <a:ln w="12700">
            <a:solidFill>
              <a:srgbClr val="BC5C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BC5C24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No.03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家庭の節電調査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家電の使い方と電気使用量の関係を調べる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BECE2"/>
          </a:solidFill>
          <a:ln w="9525">
            <a:solidFill>
              <a:srgbClr val="BC5C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電力メーターの記録（検針票やスマートメーターのアプリ）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記録用紙・ペン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電卓またはスマホ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エアコン・テレビなど調べたい家電を3つ決める。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毎日、それぞれの使用時間を記録する（1週間以上）。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同じ期間の1日ごとの電気使用量を記録する。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使用時間と使用量をグラフにして関係を見る。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「どう使えば減らせるか」を考え、実際に試して比べる。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