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No.04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輪ゴムの伸びと重さの関係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フックの法則（力と伸びの関係）を体感する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輪ゴム 数本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ペットボトル（水の量で重さを調整）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定規、はかり（あれば）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輪ゴムを固定した場所に吊るし、何もつけないときの長さを測る。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ペットボトルに水を100mLずつ入れて吊るし、そのつど長さを測る。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500mL程度まで、100mLきざみでくり返す。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「重さ」と「伸びた長さ」の関係をグラフにする。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輪ゴムの種類（太さ）を変えて、同じ実験をくり返す。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