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E7F2EB"/>
          </a:solidFill>
          <a:ln w="12700">
            <a:solidFill>
              <a:srgbClr val="2778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27784A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化学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No.05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紫キャベツ液でpH調べ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身近な液体の酸性・アルカリ性を調べる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E7F2EB"/>
          </a:solidFill>
          <a:ln w="9525">
            <a:solidFill>
              <a:srgbClr val="27784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費用の目安：200円程度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紫キャベツ 1/4個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鍋（火を使うので注意）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家にある液体（洗剤・飲み物・レモン汁など）5〜8種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透明カップ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紫キャベツを細かく切り、水で10分ほど煮出して紫色の液を作る。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冷ましてから、透明カップに同じ量ずつ分ける。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調べたい液体を少量ずつ加え、色の変化を記録する。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色の変化と酸性・中性・アルカリ性を対応させた色見本を作る。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写真を撮り、酸性が強い順に並べてまとめる。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27784A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27784A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