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E7F2EB"/>
          </a:solidFill>
          <a:ln w="12700">
            <a:solidFill>
              <a:srgbClr val="2778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27784A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化学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No.06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野菜・果物のビタミンC比較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食品ごとのビタミンC含有量を比較する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E7F2EB"/>
          </a:solidFill>
          <a:ln w="9525">
            <a:solidFill>
              <a:srgbClr val="2778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費用の目安：300円程度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うがい薬（ヨウ素系。ヨウ素液の代用）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野菜・果物 3〜5種（レモン、みかん、ピーマンなど）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水、透明コップ、スポイトまたは計量スプーン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うがい薬を水で薄め、うすい茶色の液を同じ量ずつコップに用意する。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果物や野菜をしぼって果汁を作る。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果汁を1滴ずつ加え、色が消えるまでの滴数を数える。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滴数が少ないほどビタミンCが多い、と考えて順位をつける。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同じ実験を2〜3回くり返し、平均を出してグラフにする。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27784A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27784A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