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AF1DC"/>
          </a:solidFill>
          <a:ln w="12700">
            <a:solidFill>
              <a:srgbClr val="9A6B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9A6B0C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生物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No.07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カビの生えやすさ比較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保存環境による食品のカビの発生速度の違いを調べる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AF1DC"/>
          </a:solidFill>
          <a:ln w="9525">
            <a:solidFill>
              <a:srgbClr val="9A6B0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費用の目安：100円程度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パンや餅（少量）を3〜4切れ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密閉できるチャック付き袋 3〜4枚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記録用紙、カメラ（スマホ）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同じ大きさのパンを袋に1切れずつ入れ、しっかり密閉する。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常温・冷蔵・日なた・湿らせた状態など、条件を変えて置く。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1日1回、袋を開けずに外側から観察して写真を撮る。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カビが出た日と広がり方を表に記録する（1〜2週間）。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観察後は袋を開けずにそのまま処分する。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