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AF1FA"/>
          </a:solidFill>
          <a:ln w="12700">
            <a:solidFill>
              <a:srgbClr val="1C5F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1C5FA8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物理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No.08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色の違いによる温度上昇の違い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色の違いが太陽光での温度上昇に与える影響を調べる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AF1FA"/>
          </a:solidFill>
          <a:ln w="9525">
            <a:solidFill>
              <a:srgbClr val="1C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費用の目安：100円程度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黒・白（できれば赤や青も）の紙や布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温度計 1〜2本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ストップウォッチ（スマホ）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同じ大きさの紙や布を色ごとに用意する。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日当たりの同じ場所に並べ、それぞれに温度計を置く。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5分ごとに30分間、温度を記録する。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色ごとの温度変化を折れ線グラフにする。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晴れの日・くもりの日で比べると、さらに面白い結果になる。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