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0EAF8"/>
          </a:solidFill>
          <a:ln w="12700">
            <a:solidFill>
              <a:srgbClr val="68409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68409B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教科横断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No.09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音楽のジャンルと運動ペースの関係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音楽のジャンルが運動時のペースに与える影響を調べる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0EAF8"/>
          </a:solidFill>
          <a:ln w="9525">
            <a:solidFill>
              <a:srgbClr val="68409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スマホ（音楽再生・タイマー）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イヤホン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ジャンルの違う曲を3種類選ぶ（例：ロック・クラシック・無音）。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安全な場所で走る距離（例：100m）を決める。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同じ距離を、それぞれの条件で3回ずつ走ってタイムを測る。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条件ごとに平均タイムを出して棒グラフにする。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走る前後の心拍数も測ると、より深い考察ができる。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68409B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68409B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8409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68409B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