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7F2EB"/>
          </a:solidFill>
          <a:ln w="12700">
            <a:solidFill>
              <a:srgbClr val="2778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27784A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化学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No.10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シャボン玉の強さ比較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洗剤の種類・濃度がシャボン玉の持続時間に与える影響を調べる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7F2EB"/>
          </a:solidFill>
          <a:ln w="9525">
            <a:solidFill>
              <a:srgbClr val="2778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費用の目安：200円程度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食器用洗剤 2〜3種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ストロー、計量スプーン、コップ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砂糖や洗濯のりがあれば追加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水100mLに洗剤を5mL入れたシャボン液を、洗剤の種類ごとに作る。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ストローでシャボン玉を作り、割れるまでの秒数を測る。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1条件につき10回測り、平均を出す。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次に洗剤の濃度（5・10・15mL）を変えて同じ実験をする。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結果を表とグラフにまとめ、一番強い配合を見つける。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