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7F2EB"/>
          </a:solidFill>
          <a:ln w="12700">
            <a:solidFill>
              <a:srgbClr val="2778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27784A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化学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No.11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重曹＋クエン酸の反応の勢い比較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分量・温度による化学反応の勢いの変化を調べる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7F2EB"/>
          </a:solidFill>
          <a:ln w="9525">
            <a:solidFill>
              <a:srgbClr val="2778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費用の目安：300円程度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重曹（100円ショップで購入可）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クエン酸（100円ショップで購入可）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計量スプーン、透明コップ、温度計、定規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水50mLに重曹5gとクエン酸5gを入れ、泡の高さと反応時間を測る。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重曹とクエン酸の量の比を変えて（1:1、2:1、1:2）同じ実験をする。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次に水温を変えて（冷水・常温・ぬるま湯）比べる。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泡の高さは定規で、反応時間はストップウォッチで測る。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結果をグラフにし、一番勢いが強い条件を考える。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