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BECE2"/>
          </a:solidFill>
          <a:ln w="12700">
            <a:solidFill>
              <a:srgbClr val="BC5C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BC5C24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No.12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場所による気温差（ミニヒートアイランド）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地表の種類（アスファルト・土・芝生）による気温差を調べる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BECE2"/>
          </a:solidFill>
          <a:ln w="9525">
            <a:solidFill>
              <a:srgbClr val="BC5C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費用の目安：300円程度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温度計 1本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記録用紙、地図やスマホの地図アプリ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家の近くでアスファルト・土・芝生・日陰など4か所を選ぶ。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同じ日の同じ時間帯に、地表近くの温度を順に測る。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1か所につき2分待ってから読み取り、同じ手順をそろえる。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朝・昼・夕の3回、数日くり返して記録する。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場所ごとの平均気温を比べ、地図に色分けして書きこむ。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