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0EAF8"/>
          </a:solidFill>
          <a:ln w="12700">
            <a:solidFill>
              <a:srgbClr val="68409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68409B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教科横断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No.13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利き手・利き足と反応速度の関係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利き手・利き足と反応速度の関係を調べる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0EAF8"/>
          </a:solidFill>
          <a:ln w="9525">
            <a:solidFill>
              <a:srgbClr val="68409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定規（30cm）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記録用紙、ペン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定規を落としてもらい、つかんだ位置の目盛りを読む（定規キャッチテスト）。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利き手で10回、非利き手で10回行い、すべて記録する。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目盛りから反応時間を計算する（換算表を使う）。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家族など5人以上に協力してもらい、同じ手順で測る。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利き手と非利き手の平均を比べ、差をグラフにする。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