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AF1DC"/>
          </a:solidFill>
          <a:ln w="12700">
            <a:solidFill>
              <a:srgbClr val="9A6B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9A6B0C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生物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No.14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植物の葉のつき方・角度の観察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日光の当たり方と葉の向き・つき方の関係を調べる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AF1DC"/>
          </a:solidFill>
          <a:ln w="9525">
            <a:solidFill>
              <a:srgbClr val="9A6B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庭やベランダ、公園の植物 3〜5種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カメラ（スマホ）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スケッチ用紙、分度器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植物を上から見おろして写真を撮り、葉の重なり方を観察する。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葉が茎につく順番（対生・互生・輪生）をスケッチする。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分度器で葉の角度をはかり、記録する。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日なたの株と日陰の株を比べる。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「葉が重ならない工夫」がどうなっているか考察する。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