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EAF1FA"/>
          </a:solidFill>
          <a:ln w="12700">
            <a:solidFill>
              <a:srgbClr val="1C5F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1C5FA8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物理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No.15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紙コップの遮音性比較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素材や厚みの違いによる音の伝わり方の違いを調べる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EAF1FA"/>
          </a:solidFill>
          <a:ln w="9525">
            <a:solidFill>
              <a:srgbClr val="1C5FA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費用の目安：100円程度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紙コップ 5個以上（プラコップもあると比較できる）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スマホの音量測定アプリ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音を出すもの（スマホの音楽など）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スマホで一定の音を鳴らし、何もない状態の音量（dB）を測る。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紙コップ1枚をかぶせて測り、値を記録する。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コップを2枚、3枚と重ねて、そのつど音量を測る。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紙・プラスチックなど素材を変えて同じ実験をする。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枚数と音量の関係をグラフにし、遮音効果を比べる。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1C5FA8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1C5FA8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