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BECE2"/>
          </a:solidFill>
          <a:ln w="12700">
            <a:solidFill>
              <a:srgbClr val="BC5C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BC5C24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No.16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雨水のpH測定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雨水の酸性度を測定し、季節や地域差を調べる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BECE2"/>
          </a:solidFill>
          <a:ln w="9525">
            <a:solidFill>
              <a:srgbClr val="BC5C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費用の目安：300円程度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雨水採取用の清潔な容器 2〜3個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紫キャベツ液またはpH試験紙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記録用紙、天気の記録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雨が降る前に、洗った容器を屋外の開けた場所に置く。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雨がやんだら回収し、pH試験紙または紫キャベツ液で調べる。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降り始めの雨と、降り続けたあとの雨を分けて測ると差が出やすい。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日付・天気・風向き・pHを表に記録する（5回以上）。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水道水や川の水とも比べ、雨の酸性度を考察する。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BC5C24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BC5C24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