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BECE2"/>
          </a:solidFill>
          <a:ln w="12700">
            <a:solidFill>
              <a:srgbClr val="BC5C24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BC5C24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地学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No.17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雲の形と翌日の天気の関係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雲の形と翌日の天気の関連性を調べる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BECE2"/>
          </a:solidFill>
          <a:ln w="9525">
            <a:solidFill>
              <a:srgbClr val="BC5C24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カメラ（スマホ）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天気予報の記録（アプリや新聞）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雲の種類の図鑑や資料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毎日決まった時間（例：夕方5時）に空の写真を撮る。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雲の種類（積乱雲・巻雲・層雲など）を図鑑で調べて記録する。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次の日の実際の天気も記録する。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2〜3週間続け、「この雲の翌日は○○が多い」を表にまとめる。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昔からの天気のことわざと合っているか確かめる。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BC5C24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C5C24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BC5C24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