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AF1FA"/>
          </a:solidFill>
          <a:ln w="12700">
            <a:solidFill>
              <a:srgbClr val="1C5F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1C5FA8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物理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No.20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振り子の周期の法則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糸の長さ・おもりの重さと周期の関係を調べる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AF1FA"/>
          </a:solidFill>
          <a:ln w="9525">
            <a:solidFill>
              <a:srgbClr val="1C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費用の目安：100円程度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たこ糸 1m程度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クリップやナットなどのおもり数個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ストップウォッチ（スマホ）、定規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糸の長さを20cmにして、おもりを吊るす。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10往復する時間を測り、10で割って周期を出す。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糸の長さを20・40・60・80cmと変えて同じ測定をする。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次に糸の長さを固定し、おもりの重さだけを変えて測る。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「長さ」と「周期」、「重さ」と「周期」を別々にグラフにする。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