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発芽条件と発芽率の関係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水・温度・光の条件が種子の発芽率に与える影響を調べる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種（大豆・インゲンなど）30粒以上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脱脂綿または土、容器 5個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1つの容器に同じ数（例：10粒）の種をまく。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条件を1つだけ変える（水あり／水なし、明るい／暗い、常温／冷蔵）。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毎日同じ時間に、発芽した数を数えて記録する。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1週間後に「発芽率＝発芽した数÷まいた数×100」を計算する。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条件ごとの発芽率を棒グラフにして比べる。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