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AF1FA"/>
          </a:solidFill>
          <a:ln w="12700">
            <a:solidFill>
              <a:srgbClr val="1C5F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1C5FA8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物理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No.24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傘の骨の本数と風への強さ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傘の構造と風への耐性の関係を調べる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AF1FA"/>
          </a:solidFill>
          <a:ln w="9525">
            <a:solidFill>
              <a:srgbClr val="1C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家にある傘 2〜3本（骨の本数が違うもの）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扇風機またはうちわ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定規、記録用紙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それぞれの傘の骨の本数・直径・形を観察して記録する。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傘を固定し、扇風機を同じ距離・同じ強さで当てる。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風の強さを「弱・中・強」と変え、変形の様子を観察する。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裏返るまでの風の強さや、たわみ方を記録する。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骨の本数と強さの関係をまとめ、丈夫な構造を考える。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