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EAF1FA"/>
          </a:solidFill>
          <a:ln w="12700">
            <a:solidFill>
              <a:srgbClr val="1C5FA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1C5FA8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物理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No.25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紙飛行機の飛距離比較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翼の形・折り方の違いが飛距離に与える影響を調べる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EAF1FA"/>
          </a:solidFill>
          <a:ln w="9525">
            <a:solidFill>
              <a:srgbClr val="1C5FA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コピー用紙 数枚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メジャーまたは巻き尺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記録用紙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折り方の違う紙飛行機を3〜5種類作る（すべて同じ紙・同じ大きさ）。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広く風のない場所を選び、投げる位置に印をつける。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同じ高さ・同じ力で投げ、着地点までの距離を測る。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1機につき5回飛ばし、平均飛距離を計算する。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飛距離と翼の形の関係をグラフにし、よく飛ぶ理由を考える。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1C5FA8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5FA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1C5FA8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