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0EAF8"/>
          </a:solidFill>
          <a:ln w="12700">
            <a:solidFill>
              <a:srgbClr val="68409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68409B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教科横断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No.26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色の組み合わせと記憶のしやすさ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色の組み合わせが記憶（暗記）のしやすさに与える影響を調べる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0EAF8"/>
          </a:solidFill>
          <a:ln w="9525">
            <a:solidFill>
              <a:srgbClr val="68409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単語カードまたは紙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色ペン（3〜4色）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タイマー、記録用紙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同じ難しさの単語を10個ずつ、3セット作る。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背景と文字の色の組み合わせを変える（黒×白、赤×黒、黄×白など）。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1セット2分間おぼえ、5分後に思い出せた数を書き出す。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家族や友だちにも同じテストをしてもらう。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組み合わせごとの正答率を棒グラフにして比べる。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