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7F2EB"/>
          </a:solidFill>
          <a:ln w="12700">
            <a:solidFill>
              <a:srgbClr val="2778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27784A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化学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No.27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食品の変色実験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りんごやバナナの変色を防ぐ方法の効果を比較する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7F2EB"/>
          </a:solidFill>
          <a:ln w="9525">
            <a:solidFill>
              <a:srgbClr val="277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費用の目安：100円程度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りんご・バナナ など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レモン汁、塩水、砂糖水、ラップ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皿、カメラ（スマホ）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りんごを同じ大きさに切り、4〜5切れ用意する（包丁は注意して使う）。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何もしない／レモン汁／塩水／砂糖水／ラップ、と条件を変える。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0分・15分・30分・60分・120分に写真を撮る。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変色の度合いを5段階などで点数化して表にする。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一番効果があった方法と、その理由（酸化）を考察する。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