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No.28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魚の呼吸数と水温の関係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水温の変化が魚のえらの動き（呼吸数）に与える影響を調べる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家で飼っているメダカや金魚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水温計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ストップウォッチ（スマホ）、記録用紙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まず今の水温を測り、1分間のえらの動きの回数を数える。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3回数えて平均を出す。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水温を1〜2℃ずつゆっくり変える（氷や室温で。急変はさせない）。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そのつど15分ほど待ってから、同じように呼吸数を数える。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水温と呼吸数の関係をグラフにする。※魚に負担をかけない範囲で行う。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