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7F2EB"/>
          </a:solidFill>
          <a:ln w="12700">
            <a:solidFill>
              <a:srgbClr val="2778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27784A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化学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No.30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氷が溶ける速さの違い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置く場所や包む素材による氷の溶ける速さの違いを調べる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7F2EB"/>
          </a:solidFill>
          <a:ln w="9525">
            <a:solidFill>
              <a:srgbClr val="2778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同じ大きさの氷 5個以上（製氷皿で作る）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新聞紙、アルミホイル、タオル、ラップ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皿、ストップウォッチ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製氷皿で同じ大きさ・同じ重さの氷を作る。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何も包まない／新聞紙／アルミホイル／タオル／ラップ、と条件を分ける。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すべて同じ場所・同じ時刻に置く。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10分ごとに様子を見て、完全に溶けるまでの時間を測る。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素材ごとの時間を棒グラフにし、熱の伝わり方を考察する。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